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25" r:id="rId3"/>
    <p:sldId id="326" r:id="rId4"/>
    <p:sldId id="327" r:id="rId5"/>
    <p:sldId id="328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F5F22-3866-4E69-8A24-5EB8B1063E77}" v="19" dt="2026-05-13T06:16:27.5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očár" userId="0830b479360d7184" providerId="LiveId" clId="{D5A66F63-2A42-4BD1-BDC0-F08CBDB2BFEB}"/>
    <pc:docChg chg="undo custSel addSld delSld modSld modMainMaster">
      <pc:chgData name="Robert Kočár" userId="0830b479360d7184" providerId="LiveId" clId="{D5A66F63-2A42-4BD1-BDC0-F08CBDB2BFEB}" dt="2026-05-13T06:16:27.520" v="162"/>
      <pc:docMkLst>
        <pc:docMk/>
      </pc:docMkLst>
      <pc:sldChg chg="modSp mod setBg">
        <pc:chgData name="Robert Kočár" userId="0830b479360d7184" providerId="LiveId" clId="{D5A66F63-2A42-4BD1-BDC0-F08CBDB2BFEB}" dt="2026-05-13T06:13:59.029" v="123" actId="1076"/>
        <pc:sldMkLst>
          <pc:docMk/>
          <pc:sldMk cId="3672395776" sldId="256"/>
        </pc:sldMkLst>
        <pc:spChg chg="mod">
          <ac:chgData name="Robert Kočár" userId="0830b479360d7184" providerId="LiveId" clId="{D5A66F63-2A42-4BD1-BDC0-F08CBDB2BFEB}" dt="2026-05-13T06:13:59.029" v="123" actId="1076"/>
          <ac:spMkLst>
            <pc:docMk/>
            <pc:sldMk cId="3672395776" sldId="256"/>
            <ac:spMk id="3" creationId="{125222FA-95E4-1EF7-4381-9238952321FC}"/>
          </ac:spMkLst>
        </pc:spChg>
        <pc:picChg chg="mod">
          <ac:chgData name="Robert Kočár" userId="0830b479360d7184" providerId="LiveId" clId="{D5A66F63-2A42-4BD1-BDC0-F08CBDB2BFEB}" dt="2026-05-13T06:09:35.185" v="105" actId="14100"/>
          <ac:picMkLst>
            <pc:docMk/>
            <pc:sldMk cId="3672395776" sldId="256"/>
            <ac:picMk id="5" creationId="{200D8B3F-1959-B501-7853-7976D8727DBE}"/>
          </ac:picMkLst>
        </pc:picChg>
      </pc:sldChg>
      <pc:sldChg chg="modSp mod setBg">
        <pc:chgData name="Robert Kočár" userId="0830b479360d7184" providerId="LiveId" clId="{D5A66F63-2A42-4BD1-BDC0-F08CBDB2BFEB}" dt="2026-05-13T06:10:35.538" v="109"/>
        <pc:sldMkLst>
          <pc:docMk/>
          <pc:sldMk cId="7553376" sldId="325"/>
        </pc:sldMkLst>
        <pc:picChg chg="mod">
          <ac:chgData name="Robert Kočár" userId="0830b479360d7184" providerId="LiveId" clId="{D5A66F63-2A42-4BD1-BDC0-F08CBDB2BFEB}" dt="2026-05-13T06:09:48.167" v="107" actId="1076"/>
          <ac:picMkLst>
            <pc:docMk/>
            <pc:sldMk cId="7553376" sldId="325"/>
            <ac:picMk id="5" creationId="{C2C737B9-0133-A2F9-D89F-3A0D771A1F6A}"/>
          </ac:picMkLst>
        </pc:picChg>
      </pc:sldChg>
      <pc:sldChg chg="addSp delSp modSp mod setBg">
        <pc:chgData name="Robert Kočár" userId="0830b479360d7184" providerId="LiveId" clId="{D5A66F63-2A42-4BD1-BDC0-F08CBDB2BFEB}" dt="2026-05-13T06:13:47.458" v="122" actId="1076"/>
        <pc:sldMkLst>
          <pc:docMk/>
          <pc:sldMk cId="1369352837" sldId="326"/>
        </pc:sldMkLst>
        <pc:spChg chg="mod">
          <ac:chgData name="Robert Kočár" userId="0830b479360d7184" providerId="LiveId" clId="{D5A66F63-2A42-4BD1-BDC0-F08CBDB2BFEB}" dt="2026-05-13T06:01:47.372" v="21" actId="14100"/>
          <ac:spMkLst>
            <pc:docMk/>
            <pc:sldMk cId="1369352837" sldId="326"/>
            <ac:spMk id="2" creationId="{C9C920E5-85DA-ED24-ED0B-B5DA403B6796}"/>
          </ac:spMkLst>
        </pc:spChg>
        <pc:graphicFrameChg chg="add del mod">
          <ac:chgData name="Robert Kočár" userId="0830b479360d7184" providerId="LiveId" clId="{D5A66F63-2A42-4BD1-BDC0-F08CBDB2BFEB}" dt="2026-05-13T06:13:25.893" v="117" actId="478"/>
          <ac:graphicFrameMkLst>
            <pc:docMk/>
            <pc:sldMk cId="1369352837" sldId="326"/>
            <ac:graphicFrameMk id="3" creationId="{8B7D1FED-24F0-A978-FAD2-1F8128D118F3}"/>
          </ac:graphicFrameMkLst>
        </pc:graphicFrameChg>
        <pc:graphicFrameChg chg="del mod">
          <ac:chgData name="Robert Kočár" userId="0830b479360d7184" providerId="LiveId" clId="{D5A66F63-2A42-4BD1-BDC0-F08CBDB2BFEB}" dt="2026-05-13T06:12:23.224" v="114" actId="21"/>
          <ac:graphicFrameMkLst>
            <pc:docMk/>
            <pc:sldMk cId="1369352837" sldId="326"/>
            <ac:graphicFrameMk id="4" creationId="{8B7D1FED-24F0-A978-FAD2-1F8128D118F3}"/>
          </ac:graphicFrameMkLst>
        </pc:graphicFrameChg>
        <pc:picChg chg="add mod">
          <ac:chgData name="Robert Kočár" userId="0830b479360d7184" providerId="LiveId" clId="{D5A66F63-2A42-4BD1-BDC0-F08CBDB2BFEB}" dt="2026-05-13T06:13:47.458" v="122" actId="1076"/>
          <ac:picMkLst>
            <pc:docMk/>
            <pc:sldMk cId="1369352837" sldId="326"/>
            <ac:picMk id="6" creationId="{E2BCFD32-A707-BD36-BC4A-3640780FD9CF}"/>
          </ac:picMkLst>
        </pc:picChg>
      </pc:sldChg>
      <pc:sldChg chg="addSp modSp mod setBg">
        <pc:chgData name="Robert Kočár" userId="0830b479360d7184" providerId="LiveId" clId="{D5A66F63-2A42-4BD1-BDC0-F08CBDB2BFEB}" dt="2026-05-13T06:15:25.659" v="151" actId="14100"/>
        <pc:sldMkLst>
          <pc:docMk/>
          <pc:sldMk cId="2749719974" sldId="327"/>
        </pc:sldMkLst>
        <pc:spChg chg="add mod">
          <ac:chgData name="Robert Kočár" userId="0830b479360d7184" providerId="LiveId" clId="{D5A66F63-2A42-4BD1-BDC0-F08CBDB2BFEB}" dt="2026-05-13T06:08:10.551" v="96" actId="1076"/>
          <ac:spMkLst>
            <pc:docMk/>
            <pc:sldMk cId="2749719974" sldId="327"/>
            <ac:spMk id="2" creationId="{31FA42AF-0FAD-AD0D-45D2-5F0391CCF080}"/>
          </ac:spMkLst>
        </pc:spChg>
        <pc:spChg chg="mod">
          <ac:chgData name="Robert Kočár" userId="0830b479360d7184" providerId="LiveId" clId="{D5A66F63-2A42-4BD1-BDC0-F08CBDB2BFEB}" dt="2026-05-13T06:15:25.659" v="151" actId="14100"/>
          <ac:spMkLst>
            <pc:docMk/>
            <pc:sldMk cId="2749719974" sldId="327"/>
            <ac:spMk id="7" creationId="{49869EA9-73EB-981B-CB82-3E541593CAC6}"/>
          </ac:spMkLst>
        </pc:spChg>
        <pc:spChg chg="add">
          <ac:chgData name="Robert Kočár" userId="0830b479360d7184" providerId="LiveId" clId="{D5A66F63-2A42-4BD1-BDC0-F08CBDB2BFEB}" dt="2026-05-13T06:07:19.505" v="87" actId="26606"/>
          <ac:spMkLst>
            <pc:docMk/>
            <pc:sldMk cId="2749719974" sldId="327"/>
            <ac:spMk id="12" creationId="{665DBBEF-238B-476B-96AB-8AAC3224ECEA}"/>
          </ac:spMkLst>
        </pc:spChg>
        <pc:spChg chg="add">
          <ac:chgData name="Robert Kočár" userId="0830b479360d7184" providerId="LiveId" clId="{D5A66F63-2A42-4BD1-BDC0-F08CBDB2BFEB}" dt="2026-05-13T06:07:19.505" v="87" actId="26606"/>
          <ac:spMkLst>
            <pc:docMk/>
            <pc:sldMk cId="2749719974" sldId="327"/>
            <ac:spMk id="14" creationId="{3FCFB1DE-0B7E-48CC-BA90-B2AB0889F9D6}"/>
          </ac:spMkLst>
        </pc:spChg>
        <pc:picChg chg="mod ord">
          <ac:chgData name="Robert Kočár" userId="0830b479360d7184" providerId="LiveId" clId="{D5A66F63-2A42-4BD1-BDC0-F08CBDB2BFEB}" dt="2026-05-13T06:14:36.197" v="125" actId="14100"/>
          <ac:picMkLst>
            <pc:docMk/>
            <pc:sldMk cId="2749719974" sldId="327"/>
            <ac:picMk id="6" creationId="{5C4BCBC2-31B5-6EAE-0289-6CC67C9EB4AA}"/>
          </ac:picMkLst>
        </pc:picChg>
      </pc:sldChg>
      <pc:sldChg chg="addSp modSp mod setBg">
        <pc:chgData name="Robert Kočár" userId="0830b479360d7184" providerId="LiveId" clId="{D5A66F63-2A42-4BD1-BDC0-F08CBDB2BFEB}" dt="2026-05-13T06:16:27.520" v="162"/>
        <pc:sldMkLst>
          <pc:docMk/>
          <pc:sldMk cId="2553622950" sldId="328"/>
        </pc:sldMkLst>
        <pc:picChg chg="add mod modCrop">
          <ac:chgData name="Robert Kočár" userId="0830b479360d7184" providerId="LiveId" clId="{D5A66F63-2A42-4BD1-BDC0-F08CBDB2BFEB}" dt="2026-05-13T06:16:05.503" v="159" actId="1076"/>
          <ac:picMkLst>
            <pc:docMk/>
            <pc:sldMk cId="2553622950" sldId="328"/>
            <ac:picMk id="3" creationId="{30125250-DCDA-2DD1-85BE-57BDFC3E24A9}"/>
          </ac:picMkLst>
        </pc:picChg>
        <pc:picChg chg="mod">
          <ac:chgData name="Robert Kočár" userId="0830b479360d7184" providerId="LiveId" clId="{D5A66F63-2A42-4BD1-BDC0-F08CBDB2BFEB}" dt="2026-05-13T06:15:46.032" v="153" actId="1076"/>
          <ac:picMkLst>
            <pc:docMk/>
            <pc:sldMk cId="2553622950" sldId="328"/>
            <ac:picMk id="4" creationId="{DFC907D4-13C4-8977-D7D6-C2584E1361A9}"/>
          </ac:picMkLst>
        </pc:picChg>
        <pc:picChg chg="mod">
          <ac:chgData name="Robert Kočár" userId="0830b479360d7184" providerId="LiveId" clId="{D5A66F63-2A42-4BD1-BDC0-F08CBDB2BFEB}" dt="2026-05-13T06:16:15" v="161" actId="1076"/>
          <ac:picMkLst>
            <pc:docMk/>
            <pc:sldMk cId="2553622950" sldId="328"/>
            <ac:picMk id="6" creationId="{7899D056-AE69-5B4F-BC9F-35EBAD5F9EB4}"/>
          </ac:picMkLst>
        </pc:picChg>
      </pc:sldChg>
      <pc:sldChg chg="new del">
        <pc:chgData name="Robert Kočár" userId="0830b479360d7184" providerId="LiveId" clId="{D5A66F63-2A42-4BD1-BDC0-F08CBDB2BFEB}" dt="2026-05-13T06:06:55.994" v="84" actId="680"/>
        <pc:sldMkLst>
          <pc:docMk/>
          <pc:sldMk cId="3012003625" sldId="329"/>
        </pc:sldMkLst>
      </pc:sldChg>
      <pc:sldMasterChg chg="setBg modSldLayout">
        <pc:chgData name="Robert Kočár" userId="0830b479360d7184" providerId="LiveId" clId="{D5A66F63-2A42-4BD1-BDC0-F08CBDB2BFEB}" dt="2026-05-13T06:07:09.285" v="85"/>
        <pc:sldMasterMkLst>
          <pc:docMk/>
          <pc:sldMasterMk cId="1911391316" sldId="2147483648"/>
        </pc:sldMasterMkLst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277438704" sldId="2147483649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333660680" sldId="2147483650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513142816" sldId="2147483651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3541075332" sldId="2147483652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2844741451" sldId="2147483653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3880927039" sldId="2147483654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839314804" sldId="2147483655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2498092211" sldId="2147483656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910476735" sldId="2147483657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1201023966" sldId="2147483658"/>
          </pc:sldLayoutMkLst>
        </pc:sldLayoutChg>
        <pc:sldLayoutChg chg="setBg">
          <pc:chgData name="Robert Kočár" userId="0830b479360d7184" providerId="LiveId" clId="{D5A66F63-2A42-4BD1-BDC0-F08CBDB2BFEB}" dt="2026-05-13T06:07:09.285" v="85"/>
          <pc:sldLayoutMkLst>
            <pc:docMk/>
            <pc:sldMasterMk cId="1911391316" sldId="2147483648"/>
            <pc:sldLayoutMk cId="340632367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0930-8329-4341-9977-3FCB21E3A46C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2A2FE-8F8B-4917-B0BD-1D9A0E71A4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1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2A2FE-8F8B-4917-B0BD-1D9A0E71A4C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2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03BFC-C451-7333-C9F2-359CE5948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04813D-1543-CEA0-8838-918B18F71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BC6CDD-E90E-CC86-8C09-F70AF08C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BC009D-887D-6D87-B553-20A3987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E57B69-CF8A-6C69-9671-D4230DAA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3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44874-01CA-A2D6-6E19-B8FFCD53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BC046E-F57E-10ED-A834-7CECC5CA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32D22D-6669-8DAC-CD82-92454D2C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E5C0B7-1CE3-3A5E-2637-019B7BD5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5B7242-3F48-7442-7F08-272C2A3D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02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7ACF8B-ABA1-6C26-CFD0-E9427A234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28522-CE57-4B76-A227-B76BD2B22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4328D-530C-F7BE-3C11-C792E0CC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E7E1EF-08A8-3793-A0C9-D61709EB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EEB750-B851-868C-6F82-5224774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3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55F84-1FC0-178D-322F-4593803A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03C49C-8872-98A4-9C4E-D3376DFC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8ABFD2-5046-042D-3534-BEFF183F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5074B-DF7A-40F5-E273-189BF54E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55B9A6-BA36-B4E9-76F2-4FA08DAD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6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B0410-A2AC-00FD-AF3C-E873E752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9D2922-1290-5EA7-1A35-51019663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5042A3-7060-277B-FA29-F779175C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1EBB7B-BC9E-CBF0-E4D6-F62CD1F5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AF1C16-5E14-D490-746A-60D7A341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14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3D329-9503-E275-0C95-9427207E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BDE412-02AF-EA8C-947E-1CFAF91FB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D71EF4-441E-9A28-F414-E5270BFF0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25B7AD-D0D2-2514-DE8C-A3C8832B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98AFE0-EDD9-FC66-C683-7638485B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1E7D2D-0CBB-200A-B747-51328FA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07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AAA8E-FE9E-FA7C-41D6-D5A9FA85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169367-1A32-692E-20D9-246AC9F32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85CA9B-C1FB-794A-B177-777C04FF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801B74-E52A-994E-166D-797DC9E2F3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01C80A-8599-28DA-B9DE-43F559178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F52C7B8-E6BE-EE5A-9D79-E3BED9A8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BC53C3-A613-954D-DDD1-E467BD77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72C9EEB-502A-A871-D017-13A0DFB4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74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746F7-C3DF-9135-7A63-342133A1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A1D7DC-55EC-57FC-FFBF-66A80D12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D76EC9-96CB-B99A-64A1-E1B3F815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E48E92-8D92-E111-6541-2F8AD6E3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9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2E17CD-9F37-6DFA-D281-35842771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D01753B-2CFC-2BE6-16E2-4C9BFC14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576C4E-F75C-FA6A-C94F-F722A75BD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DA0C0-3227-0802-860F-73AE2242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734799-6855-B8B1-31CC-77DFF749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A821AF-155D-30DE-EC4A-DE73C697B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471A5A-1A11-1DBF-E491-84895B89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461C15-750B-B636-4ECB-A7CDB6E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ED8F6C-C553-6EBB-A716-737B6AED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9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375CB-036C-8010-A797-607CDF27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097819C-605D-2C31-DB2D-97B6859D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192FE0-0FD7-B544-5499-3A74A6778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D74B5B-7DA0-071A-F9EA-9C7A77EA7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621F4D-5D99-FA9B-DC2F-29B42C21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DAF777-13EA-286F-F110-E427C9F5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7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C1ED94-0C35-CE9A-D574-17AE2F59A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4F5CA1-4AEF-9916-D83C-26221170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5CDEC-E626-8A7E-DE9D-387370E74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B7E5-9B65-4E17-A480-9A290475855E}" type="datetimeFigureOut">
              <a:rPr lang="cs-CZ" smtClean="0"/>
              <a:t>13.05.2026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8E6CB-7227-3C0E-4A3E-958B8066B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82E137-9678-D1E7-FF0B-0B9D8AFD8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FB44-8F63-4CC9-92F3-511077FC1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3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125222FA-95E4-1EF7-4381-923895232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41052"/>
            <a:ext cx="9144000" cy="165576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4">
                    <a:lumMod val="75000"/>
                  </a:schemeClr>
                </a:solidFill>
              </a:rPr>
              <a:t>ZO Moravský Krumlov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0D8B3F-1959-B501-7853-7976D8727D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4" t="10866" r="82939" b="75171"/>
          <a:stretch>
            <a:fillRect/>
          </a:stretch>
        </p:blipFill>
        <p:spPr>
          <a:xfrm>
            <a:off x="1830597" y="689067"/>
            <a:ext cx="8532603" cy="4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05D8E-6131-812A-90EA-7FA32356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2C737B9-0133-A2F9-D89F-3A0D771A1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95" t="17420" r="41401" b="35766"/>
          <a:stretch>
            <a:fillRect/>
          </a:stretch>
        </p:blipFill>
        <p:spPr>
          <a:xfrm>
            <a:off x="1360044" y="387487"/>
            <a:ext cx="9901956" cy="59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AE3E9-6DF8-7BDD-DE2E-412A3E89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C9C920E5-85DA-ED24-ED0B-B5DA403B6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962" y="200077"/>
            <a:ext cx="11385754" cy="165576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4">
                    <a:lumMod val="75000"/>
                  </a:schemeClr>
                </a:solidFill>
              </a:rPr>
              <a:t>Včelaři ČSV  ve Vedrovicích – důvěrník Libor </a:t>
            </a:r>
            <a:r>
              <a:rPr lang="cs-CZ" sz="4000" b="1" dirty="0" err="1">
                <a:solidFill>
                  <a:schemeClr val="accent4">
                    <a:lumMod val="75000"/>
                  </a:schemeClr>
                </a:solidFill>
              </a:rPr>
              <a:t>Melkus</a:t>
            </a:r>
            <a:endParaRPr lang="cs-CZ" sz="4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BCFD32-A707-BD36-BC4A-3640780FD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648" y="1242835"/>
            <a:ext cx="7634704" cy="51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5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B3EA8-A925-9E86-CBBD-AD635B0BC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9869EA9-73EB-981B-CB82-3E541593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7" y="800183"/>
            <a:ext cx="303376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Jak se </a:t>
            </a:r>
            <a:r>
              <a:rPr lang="en-US" sz="2800" b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chovat</a:t>
            </a:r>
            <a:r>
              <a:rPr lang="en-US" sz="2800" b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cs-CZ" sz="2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2800" b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sz="2800" b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nálezu</a:t>
            </a:r>
            <a:r>
              <a:rPr lang="en-US" sz="2800" b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roje</a:t>
            </a:r>
            <a:r>
              <a:rPr lang="en-US" sz="2800" b="1" kern="12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/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C4BCBC2-31B5-6EAE-0289-6CC67C9EB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65" t="19170" r="38270" b="27854"/>
          <a:stretch>
            <a:fillRect/>
          </a:stretch>
        </p:blipFill>
        <p:spPr>
          <a:xfrm>
            <a:off x="4184414" y="667486"/>
            <a:ext cx="7819528" cy="5333415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31FA42AF-0FAD-AD0D-45D2-5F0391CCF080}"/>
              </a:ext>
            </a:extLst>
          </p:cNvPr>
          <p:cNvSpPr txBox="1">
            <a:spLocks/>
          </p:cNvSpPr>
          <p:nvPr/>
        </p:nvSpPr>
        <p:spPr>
          <a:xfrm>
            <a:off x="-206341" y="5658842"/>
            <a:ext cx="4954331" cy="68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accent4">
                    <a:lumMod val="75000"/>
                  </a:schemeClr>
                </a:solidFill>
              </a:rPr>
              <a:t>….  </a:t>
            </a:r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kontaktujte včelaře</a:t>
            </a: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1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2D4F0-D193-E1AC-29A7-CF8DF858D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C907D4-13C4-8977-D7D6-C2584E136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63" t="25449" r="60439" b="53917"/>
          <a:stretch>
            <a:fillRect/>
          </a:stretch>
        </p:blipFill>
        <p:spPr>
          <a:xfrm>
            <a:off x="455056" y="255639"/>
            <a:ext cx="6367557" cy="613532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99D056-AE69-5B4F-BC9F-35EBAD5F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60" t="26691" r="60605" b="52831"/>
          <a:stretch>
            <a:fillRect/>
          </a:stretch>
        </p:blipFill>
        <p:spPr>
          <a:xfrm>
            <a:off x="7413522" y="258488"/>
            <a:ext cx="4323422" cy="31705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0125250-DCDA-2DD1-85BE-57BDFC3E24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489" t="26380" r="4313" b="42437"/>
          <a:stretch>
            <a:fillRect/>
          </a:stretch>
        </p:blipFill>
        <p:spPr>
          <a:xfrm>
            <a:off x="7413522" y="3817498"/>
            <a:ext cx="4225100" cy="25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22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</Words>
  <Application>Microsoft Office PowerPoint</Application>
  <PresentationFormat>Širokoúhlá obrazovka</PresentationFormat>
  <Paragraphs>12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Kočár</dc:creator>
  <cp:lastModifiedBy>Robert Kočár</cp:lastModifiedBy>
  <cp:revision>1</cp:revision>
  <dcterms:created xsi:type="dcterms:W3CDTF">2026-05-12T09:19:42Z</dcterms:created>
  <dcterms:modified xsi:type="dcterms:W3CDTF">2026-05-13T06:16:28Z</dcterms:modified>
</cp:coreProperties>
</file>